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2DB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30" y="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9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78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76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3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7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47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0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9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31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75A74-C451-4D85-87C2-94F8CAF1D3AE}" type="datetimeFigureOut">
              <a:rPr lang="en-AU" smtClean="0"/>
              <a:t>12/01/2014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8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17" Type="http://schemas.openxmlformats.org/officeDocument/2006/relationships/image" Target="../media/image16.gif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t="1" r="6897" b="8952"/>
          <a:stretch/>
        </p:blipFill>
        <p:spPr bwMode="auto">
          <a:xfrm>
            <a:off x="-9018" y="-24202"/>
            <a:ext cx="9153018" cy="28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Dropbox\Teaching\Fake Twitter\toplef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8957"/>
            <a:ext cx="2770842" cy="15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06" y="568559"/>
            <a:ext cx="729258" cy="72925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3851920" y="1297817"/>
            <a:ext cx="4267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William Shakespeare</a:t>
            </a:r>
          </a:p>
          <a:p>
            <a:pPr algn="ctr"/>
            <a:r>
              <a:rPr lang="en-AU" sz="1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@</a:t>
            </a:r>
            <a:r>
              <a:rPr lang="en-AU" sz="1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willyshakes</a:t>
            </a:r>
            <a:endParaRPr lang="en-AU" sz="1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AU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Writes the occasional story and poem</a:t>
            </a:r>
          </a:p>
          <a:p>
            <a:pPr algn="ctr"/>
            <a:r>
              <a:rPr lang="en-AU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London, UK – http://www.thebard.com</a:t>
            </a:r>
            <a:endParaRPr lang="en-AU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 descr="C:\Dropbox\Teaching\Fake Twitter\bottomba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6143"/>
            <a:ext cx="4267231" cy="40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534705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14,234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53470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5,321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7853" y="2534705"/>
            <a:ext cx="810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3,445,234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 descr="C:\Dropbox\Teaching\Fake Twitter\tweett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75020"/>
            <a:ext cx="2637278" cy="68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51919" y="3284984"/>
            <a:ext cx="4267231" cy="3573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696906" y="1901442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2850" y="2163052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2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endParaRPr lang="en-AU" sz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2" name="Picture 18" descr="C:\Dropbox\Teaching\Fake Twitter\tweets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96952"/>
            <a:ext cx="4267230" cy="35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Dropbox\Teaching\Fake Twitter\viewphotosvid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0" y="2636912"/>
            <a:ext cx="2637278" cy="20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img.sparknotes.com/video/litguides/macbeth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8" r="4584" b="6263"/>
          <a:stretch/>
        </p:blipFill>
        <p:spPr bwMode="auto">
          <a:xfrm>
            <a:off x="1212668" y="2718684"/>
            <a:ext cx="83905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Portrait of Queen Elizabeth I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26" y="2709546"/>
            <a:ext cx="74338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www.ego4u.com/images/countries/uk/london/globe-theatre01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10"/>
          <a:stretch/>
        </p:blipFill>
        <p:spPr bwMode="auto">
          <a:xfrm>
            <a:off x="2915816" y="2709546"/>
            <a:ext cx="720080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75575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99992" y="3389951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3m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I hope you’ll like my latest work</a:t>
            </a:r>
            <a:endParaRPr lang="en-A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84984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54" name="Picture 30" descr="http://media-cdn.tripadvisor.com/media/photo-s/01/0f/b7/73/anne-hathaway-s-cottage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153"/>
          <a:stretch/>
        </p:blipFill>
        <p:spPr bwMode="auto">
          <a:xfrm>
            <a:off x="1212669" y="3582868"/>
            <a:ext cx="839051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/>
          <a:stretch/>
        </p:blipFill>
        <p:spPr bwMode="auto">
          <a:xfrm>
            <a:off x="2105915" y="3582868"/>
            <a:ext cx="737894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4"/>
          <a:stretch/>
        </p:blipFill>
        <p:spPr bwMode="auto">
          <a:xfrm>
            <a:off x="2915816" y="3582868"/>
            <a:ext cx="72008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 descr="C:\Dropbox\Teaching\Fake Twitter\trends.gif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51"/>
          <a:stretch/>
        </p:blipFill>
        <p:spPr bwMode="auto">
          <a:xfrm>
            <a:off x="1115616" y="5036061"/>
            <a:ext cx="263205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38677" y="5301208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theplague</a:t>
            </a:r>
            <a:endParaRPr lang="en-A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08938" y="4077072"/>
            <a:ext cx="341631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2d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Oh the darling buds of May!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#teaser</a:t>
            </a:r>
            <a:endParaRPr lang="en-A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Expand</a:t>
            </a:r>
            <a:endParaRPr lang="en-AU" sz="105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4005064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13" name="Straight Connector 12"/>
          <p:cNvCxnSpPr/>
          <p:nvPr/>
        </p:nvCxnSpPr>
        <p:spPr>
          <a:xfrm>
            <a:off x="4004882" y="3933056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59" name="Picture 35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3"/>
          <a:stretch/>
        </p:blipFill>
        <p:spPr bwMode="auto">
          <a:xfrm>
            <a:off x="4022774" y="4797152"/>
            <a:ext cx="486164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3995936" y="4653136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74" y="5301208"/>
            <a:ext cx="2476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499992" y="4797152"/>
            <a:ext cx="341631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Lord Chamberlain’s Men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lordCmen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2d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Come down to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theglobe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tonight for our final performance of Titus Andronicus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Retweeted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by William Shakespeare</a:t>
            </a:r>
            <a:endParaRPr lang="en-AU" sz="10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99992" y="5517232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1w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MrsShakespeare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I miss you too…not!</a:t>
            </a:r>
            <a:endParaRPr lang="en-A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589240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51" name="TextBox 50"/>
          <p:cNvSpPr txBox="1"/>
          <p:nvPr/>
        </p:nvSpPr>
        <p:spPr>
          <a:xfrm>
            <a:off x="4508938" y="6237312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1w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ChrisMarlowe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What would you know!?!?!?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#idiot</a:t>
            </a:r>
            <a:endParaRPr lang="en-AU" sz="105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6237312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53" name="Straight Connector 52"/>
          <p:cNvCxnSpPr/>
          <p:nvPr/>
        </p:nvCxnSpPr>
        <p:spPr>
          <a:xfrm>
            <a:off x="3989666" y="616530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95936" y="692443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95936" y="5532919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4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Abbotsleigh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Townes</dc:creator>
  <cp:lastModifiedBy>Dunnavant, Kari</cp:lastModifiedBy>
  <cp:revision>19</cp:revision>
  <dcterms:created xsi:type="dcterms:W3CDTF">2013-04-16T05:37:54Z</dcterms:created>
  <dcterms:modified xsi:type="dcterms:W3CDTF">2014-01-13T00:52:30Z</dcterms:modified>
</cp:coreProperties>
</file>